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Quicksand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2fJC+I7prleu1rmbkMOW5Sb1d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02aecee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e02aecee6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-ui8SO67KoZMDFJnJ1colDOZY1VFBgW4/view?usp=shar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Summer School Algebra 2 A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Quadratics Portfolio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(make a copy to edit) 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2188125" y="3716362"/>
            <a:ext cx="7344000" cy="7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588"/>
              <a:buNone/>
            </a:pPr>
            <a:r>
              <a:rPr lang="en-US" sz="3400" b="1"/>
              <a:t>Unit 2</a:t>
            </a:r>
            <a:endParaRPr sz="3400" b="1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588"/>
              <a:buNone/>
            </a:pPr>
            <a:r>
              <a:rPr lang="en-US" sz="3400" b="1" u="sng">
                <a:solidFill>
                  <a:schemeClr val="hlink"/>
                </a:solidFill>
                <a:hlinkClick r:id="rId3"/>
              </a:rPr>
              <a:t>Video instructions</a:t>
            </a:r>
            <a:endParaRPr sz="3400" b="1"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05975" y="4634650"/>
            <a:ext cx="3508300" cy="203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Solving quadratic equations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362800"/>
            <a:ext cx="10515600" cy="18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 b="0" i="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rPr>
              <a:t>Write 2-3 sentences describing how you can use the form of a quadratic equation to decide how it can most efficiently be solved. What are you looking for when you decide which method to use?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526225" y="3851225"/>
            <a:ext cx="9794700" cy="11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1010075" y="3009750"/>
            <a:ext cx="10515600" cy="35973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rPr>
              <a:t>type answer here</a:t>
            </a:r>
            <a:endParaRPr sz="1700" b="1">
              <a:solidFill>
                <a:schemeClr val="dk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02aecee62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CHOOSE FROM LIST OF EQUATIONS OR CREATE YOUR OWN TO ANSWER QUESTIONS</a:t>
            </a:r>
            <a:endParaRPr/>
          </a:p>
        </p:txBody>
      </p:sp>
      <p:sp>
        <p:nvSpPr>
          <p:cNvPr id="100" name="Google Shape;100;ge02aecee62_0_0"/>
          <p:cNvSpPr txBox="1">
            <a:spLocks noGrp="1"/>
          </p:cNvSpPr>
          <p:nvPr>
            <p:ph type="body" idx="1"/>
          </p:nvPr>
        </p:nvSpPr>
        <p:spPr>
          <a:xfrm>
            <a:off x="3008575" y="1690825"/>
            <a:ext cx="5511600" cy="51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-x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+4 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2x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+7x+3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(x-10)(x+1)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2x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-8x-1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2(x-5)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-2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(x+1)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-9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-25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+4x = 12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y= 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+3x-2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Quicksand"/>
              <a:buAutoNum type="alphaUcParenR"/>
            </a:pP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y = x</a:t>
            </a:r>
            <a:r>
              <a:rPr lang="en-US" sz="3500" b="1" baseline="30000"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en-US" sz="3500" b="1">
                <a:latin typeface="Quicksand"/>
                <a:ea typeface="Quicksand"/>
                <a:cs typeface="Quicksand"/>
                <a:sym typeface="Quicksand"/>
              </a:rPr>
              <a:t>+3x+7</a:t>
            </a:r>
            <a:endParaRPr sz="3500" b="1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Solving by Factoring</a:t>
            </a:r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Example of an equation (you can use your lesson or online examples or make it up yourself)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Solution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Explain why Factoring is the best method for that equation (explain like you would to a friend detail-wise). Why would other methods not be the best options?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Square Root</a:t>
            </a: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Example of an equation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Solution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Explain why this method is the best method for that equation (explain like you would to a friend detail-wise). Why would other methods not be the best options?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Completing the Square</a:t>
            </a:r>
            <a:endParaRPr/>
          </a:p>
        </p:txBody>
      </p:sp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Example of an equation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Solution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Explain why this method is the best method for that equation (explain like you would to a friend detail-wise). Why would other methods not be the best options?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Quadratic Formula </a:t>
            </a:r>
            <a:endParaRPr/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Example of an equation (consider one with imaginary solutions)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Solution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Explain why this method is the best method for that equation (explain like you would to a friend detail-wise). Why would other methods not be the best options?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Widescreen</PresentationFormat>
  <Paragraphs>43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Palatino</vt:lpstr>
      <vt:lpstr>Calibri</vt:lpstr>
      <vt:lpstr>Quicksand</vt:lpstr>
      <vt:lpstr>Arial</vt:lpstr>
      <vt:lpstr>Office Theme</vt:lpstr>
      <vt:lpstr>Summer School Algebra 2 A Quadratics Portfolio (make a copy to edit) </vt:lpstr>
      <vt:lpstr>Solving quadratic equations</vt:lpstr>
      <vt:lpstr>CHOOSE FROM LIST OF EQUATIONS OR CREATE YOUR OWN TO ANSWER QUESTIONS</vt:lpstr>
      <vt:lpstr>Solving by Factoring</vt:lpstr>
      <vt:lpstr>Square Root</vt:lpstr>
      <vt:lpstr>Completing the Square</vt:lpstr>
      <vt:lpstr>Quadratic Formula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School Algebra 2 A Quadratics Portfolio (make a copy to edit) </dc:title>
  <dc:creator>Dori Scott</dc:creator>
  <cp:lastModifiedBy>april eakin</cp:lastModifiedBy>
  <cp:revision>1</cp:revision>
  <dcterms:created xsi:type="dcterms:W3CDTF">2020-09-10T15:52:48Z</dcterms:created>
  <dcterms:modified xsi:type="dcterms:W3CDTF">2021-06-23T23:42:23Z</dcterms:modified>
</cp:coreProperties>
</file>